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7"/>
  </p:handoutMasterIdLst>
  <p:sldIdLst>
    <p:sldId id="256" r:id="rId2"/>
    <p:sldId id="270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2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A672069-AD54-4C94-99F2-62F7BBFBDC40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34F5336-BC87-4C47-B6FB-C60F6231D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809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Final project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Dakota McBride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914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Dénouement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final part of a play, movie, or </a:t>
            </a:r>
            <a:r>
              <a:rPr lang="en-US" dirty="0" smtClean="0"/>
              <a:t>narrative</a:t>
            </a:r>
          </a:p>
          <a:p>
            <a:r>
              <a:rPr lang="en-US" dirty="0" smtClean="0"/>
              <a:t>The </a:t>
            </a:r>
            <a:r>
              <a:rPr lang="en-US" dirty="0"/>
              <a:t>strands </a:t>
            </a:r>
            <a:r>
              <a:rPr lang="en-US" dirty="0" smtClean="0"/>
              <a:t>of </a:t>
            </a:r>
            <a:r>
              <a:rPr lang="en-US" dirty="0"/>
              <a:t>the plot are drawn </a:t>
            </a:r>
            <a:r>
              <a:rPr lang="en-US" dirty="0" smtClean="0"/>
              <a:t>together</a:t>
            </a:r>
          </a:p>
          <a:p>
            <a:r>
              <a:rPr lang="en-US" dirty="0" smtClean="0"/>
              <a:t>Matters </a:t>
            </a:r>
            <a:r>
              <a:rPr lang="en-US" dirty="0"/>
              <a:t>are explained or resolved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When Montresor says “ Against the new masonry I re-erected the old rampart of bones. For the half of a century no mortal has disturbed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643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place </a:t>
            </a:r>
            <a:r>
              <a:rPr lang="en-US" dirty="0" smtClean="0"/>
              <a:t>or </a:t>
            </a:r>
            <a:r>
              <a:rPr lang="en-US" dirty="0"/>
              <a:t>surroundings where something is </a:t>
            </a:r>
            <a:r>
              <a:rPr lang="en-US" dirty="0" smtClean="0"/>
              <a:t>positioned</a:t>
            </a:r>
          </a:p>
          <a:p>
            <a:r>
              <a:rPr lang="en-US" dirty="0" smtClean="0"/>
              <a:t>or </a:t>
            </a:r>
            <a:r>
              <a:rPr lang="en-US" dirty="0"/>
              <a:t>where </a:t>
            </a:r>
            <a:r>
              <a:rPr lang="en-US" dirty="0" smtClean="0"/>
              <a:t>something </a:t>
            </a:r>
            <a:r>
              <a:rPr lang="en-US" dirty="0"/>
              <a:t>takes place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The setting for </a:t>
            </a:r>
            <a:r>
              <a:rPr lang="en-US" u="sng" dirty="0" smtClean="0"/>
              <a:t>The Cask of Amontillado</a:t>
            </a:r>
            <a:r>
              <a:rPr lang="en-US" dirty="0" smtClean="0"/>
              <a:t> is in Italy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396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main events of a play, </a:t>
            </a:r>
            <a:r>
              <a:rPr lang="en-US" dirty="0" smtClean="0"/>
              <a:t>story, or movie</a:t>
            </a:r>
          </a:p>
          <a:p>
            <a:pPr marL="0" indent="0">
              <a:buNone/>
            </a:pPr>
            <a:r>
              <a:rPr lang="en-US" dirty="0" smtClean="0"/>
              <a:t>One example would be </a:t>
            </a:r>
            <a:r>
              <a:rPr lang="en-US" dirty="0"/>
              <a:t>when </a:t>
            </a:r>
            <a:r>
              <a:rPr lang="en-US" dirty="0" smtClean="0"/>
              <a:t>Montresor builds the wall to </a:t>
            </a:r>
            <a:r>
              <a:rPr lang="en-US" dirty="0"/>
              <a:t>trap Fortunato.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9580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Point of View</a:t>
            </a:r>
            <a:r>
              <a:rPr lang="en-US" dirty="0" smtClean="0"/>
              <a:t>, narrator, </a:t>
            </a:r>
            <a:r>
              <a:rPr lang="en-US" dirty="0"/>
              <a:t>and </a:t>
            </a:r>
            <a:r>
              <a:rPr lang="en-US" dirty="0" smtClean="0"/>
              <a:t>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Point of view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person limited- it is limited to one person’s thoughts and feelings, and follows that one person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person atomistic- tells every characters thoughts and feelings, and follows them 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person- the narrator says you a lot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person- the narrator tells the story through his eyes</a:t>
            </a:r>
          </a:p>
          <a:p>
            <a:pPr marL="0" indent="0" algn="ctr">
              <a:buNone/>
            </a:pPr>
            <a:r>
              <a:rPr lang="en-US" u="sng" dirty="0"/>
              <a:t>The Cask of </a:t>
            </a:r>
            <a:r>
              <a:rPr lang="en-US" u="sng" dirty="0" smtClean="0"/>
              <a:t>Amontillado</a:t>
            </a:r>
            <a:r>
              <a:rPr lang="en-US" dirty="0" smtClean="0"/>
              <a:t> the theme is 3</a:t>
            </a:r>
            <a:r>
              <a:rPr lang="en-US" baseline="30000" dirty="0" smtClean="0"/>
              <a:t>rd</a:t>
            </a:r>
            <a:r>
              <a:rPr lang="en-US" dirty="0" smtClean="0"/>
              <a:t> person atomistic because it tells the side of both parties and uses names</a:t>
            </a:r>
            <a:endParaRPr lang="en-US" u="sn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759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lesson learned in the story</a:t>
            </a:r>
          </a:p>
          <a:p>
            <a:pPr marL="0" indent="0">
              <a:buNone/>
            </a:pPr>
            <a:r>
              <a:rPr lang="en-US" dirty="0" smtClean="0"/>
              <a:t>The theme </a:t>
            </a:r>
            <a:r>
              <a:rPr lang="en-US" dirty="0"/>
              <a:t>of </a:t>
            </a:r>
            <a:r>
              <a:rPr lang="en-US" u="sng" dirty="0"/>
              <a:t>The Cask of </a:t>
            </a:r>
            <a:r>
              <a:rPr lang="en-US" u="sng" dirty="0" smtClean="0"/>
              <a:t>Amontillado</a:t>
            </a:r>
            <a:r>
              <a:rPr lang="en-US" dirty="0" smtClean="0"/>
              <a:t> is to treat others how you want to be treated.</a:t>
            </a:r>
            <a:endParaRPr lang="en-US" u="sn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245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wonderful power point I have told you about the </a:t>
            </a:r>
            <a:r>
              <a:rPr lang="en-US" dirty="0"/>
              <a:t>plot </a:t>
            </a:r>
            <a:r>
              <a:rPr lang="en-US" dirty="0" smtClean="0"/>
              <a:t>diagram, setting, plot </a:t>
            </a:r>
            <a:r>
              <a:rPr lang="en-US" dirty="0"/>
              <a:t>element, </a:t>
            </a:r>
            <a:r>
              <a:rPr lang="en-US" dirty="0" smtClean="0"/>
              <a:t>point </a:t>
            </a:r>
            <a:r>
              <a:rPr lang="en-US" dirty="0"/>
              <a:t>of view, narrator, voice, and theme. </a:t>
            </a:r>
            <a:r>
              <a:rPr lang="en-US" dirty="0" smtClean="0"/>
              <a:t>Hope you learned something.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908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this short presentation I will give you a description and example of the plot diagram, setting, plot element, point of view, narrator, voice, and theme. Don’t worry it will be over before you know it. Hope you enjoy.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222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 diagram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888642" y="5215943"/>
            <a:ext cx="2202288" cy="1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090930" y="2717442"/>
            <a:ext cx="1661374" cy="2498502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752304" y="2717442"/>
            <a:ext cx="1609859" cy="240835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362163" y="5100035"/>
            <a:ext cx="3400023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888642" y="5460642"/>
            <a:ext cx="1596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Exposition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422130">
            <a:off x="2914919" y="5322143"/>
            <a:ext cx="1429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Inciting Incident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8535297">
            <a:off x="2834425" y="3642117"/>
            <a:ext cx="1590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Rising Action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73001" y="2342842"/>
            <a:ext cx="1089926" cy="373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Climax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3218960">
            <a:off x="4875508" y="3642116"/>
            <a:ext cx="1809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Falling action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19309734">
            <a:off x="5151379" y="5316555"/>
            <a:ext cx="132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Resolution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980350" y="5131889"/>
            <a:ext cx="1738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Dénouement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014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begging of the story</a:t>
            </a:r>
          </a:p>
          <a:p>
            <a:r>
              <a:rPr lang="en-US" dirty="0" smtClean="0"/>
              <a:t>Intro of setting, characters, and sets time</a:t>
            </a:r>
          </a:p>
          <a:p>
            <a:r>
              <a:rPr lang="en-US" dirty="0" smtClean="0"/>
              <a:t>comprehensive </a:t>
            </a:r>
            <a:r>
              <a:rPr lang="en-US" dirty="0"/>
              <a:t>description and explanation of an idea or </a:t>
            </a:r>
            <a:r>
              <a:rPr lang="en-US" dirty="0" smtClean="0"/>
              <a:t>theory</a:t>
            </a:r>
          </a:p>
          <a:p>
            <a:pPr marL="0" indent="0">
              <a:buNone/>
            </a:pPr>
            <a:r>
              <a:rPr lang="en-US" dirty="0" smtClean="0"/>
              <a:t> Talks about how Montresor was wronged and he would get revenge. The exposition can very in many </a:t>
            </a:r>
            <a:r>
              <a:rPr lang="en-US" dirty="0" err="1" smtClean="0"/>
              <a:t>leanth</a:t>
            </a:r>
            <a:r>
              <a:rPr lang="en-US" dirty="0" smtClean="0"/>
              <a:t> and sizes. They aren’t just one event. They tell all the charters details, what there like, and </a:t>
            </a:r>
            <a:r>
              <a:rPr lang="en-US" smtClean="0"/>
              <a:t>what they look like</a:t>
            </a:r>
            <a:r>
              <a:rPr lang="en-US" dirty="0"/>
              <a:t>.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4622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Inciting incident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an event is struck upon the </a:t>
            </a:r>
            <a:r>
              <a:rPr lang="en-US" dirty="0" smtClean="0"/>
              <a:t>protagonist</a:t>
            </a:r>
          </a:p>
          <a:p>
            <a:r>
              <a:rPr lang="en-US" dirty="0" smtClean="0"/>
              <a:t>When the characters </a:t>
            </a:r>
            <a:r>
              <a:rPr lang="en-US" dirty="0"/>
              <a:t>life changes from the </a:t>
            </a:r>
            <a:r>
              <a:rPr lang="en-US" dirty="0" smtClean="0"/>
              <a:t>normal </a:t>
            </a:r>
            <a:r>
              <a:rPr lang="en-US" dirty="0"/>
              <a:t>to adapt to the </a:t>
            </a:r>
            <a:r>
              <a:rPr lang="en-US" dirty="0" smtClean="0"/>
              <a:t>story</a:t>
            </a:r>
          </a:p>
          <a:p>
            <a:pPr marL="0" indent="0">
              <a:buNone/>
            </a:pPr>
            <a:r>
              <a:rPr lang="en-US" dirty="0" smtClean="0"/>
              <a:t>When Fortunato threatens Montresor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114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Rising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the series of events that begin immediately after the </a:t>
            </a:r>
            <a:r>
              <a:rPr lang="en-US" dirty="0" smtClean="0"/>
              <a:t>exposition </a:t>
            </a:r>
          </a:p>
          <a:p>
            <a:r>
              <a:rPr lang="en-US" dirty="0" smtClean="0"/>
              <a:t>builds </a:t>
            </a:r>
            <a:r>
              <a:rPr lang="en-US" dirty="0"/>
              <a:t>up to the climax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When they are walking to the nitre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973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most </a:t>
            </a:r>
            <a:r>
              <a:rPr lang="en-US" dirty="0" smtClean="0"/>
              <a:t>intense</a:t>
            </a:r>
          </a:p>
          <a:p>
            <a:r>
              <a:rPr lang="en-US" dirty="0" smtClean="0"/>
              <a:t>Exciting or </a:t>
            </a:r>
            <a:r>
              <a:rPr lang="en-US" dirty="0"/>
              <a:t>important point of </a:t>
            </a:r>
            <a:r>
              <a:rPr lang="en-US" dirty="0" smtClean="0"/>
              <a:t>the story</a:t>
            </a:r>
          </a:p>
          <a:p>
            <a:pPr marL="0" indent="0">
              <a:buNone/>
            </a:pPr>
            <a:r>
              <a:rPr lang="en-US" dirty="0" smtClean="0"/>
              <a:t>Montresor ties Fortunato in the nitre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168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Falling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</a:t>
            </a:r>
            <a:r>
              <a:rPr lang="en-US" dirty="0"/>
              <a:t>of a story after the </a:t>
            </a:r>
            <a:r>
              <a:rPr lang="en-US" dirty="0" smtClean="0"/>
              <a:t>climax</a:t>
            </a:r>
          </a:p>
          <a:p>
            <a:r>
              <a:rPr lang="en-US" dirty="0" smtClean="0"/>
              <a:t>But </a:t>
            </a:r>
            <a:r>
              <a:rPr lang="en-US" dirty="0"/>
              <a:t>before the very </a:t>
            </a:r>
            <a:r>
              <a:rPr lang="en-US" dirty="0" smtClean="0"/>
              <a:t>end</a:t>
            </a:r>
          </a:p>
          <a:p>
            <a:pPr marL="0" indent="0">
              <a:buNone/>
            </a:pPr>
            <a:r>
              <a:rPr lang="en-US" dirty="0" smtClean="0"/>
              <a:t>When Montresor puts up the brick wall in front </a:t>
            </a:r>
            <a:r>
              <a:rPr lang="en-US" dirty="0"/>
              <a:t>of </a:t>
            </a:r>
            <a:r>
              <a:rPr lang="en-US" dirty="0" smtClean="0"/>
              <a:t>Fortunato.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897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 conflict has ended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The wall is built to the ceiling.</a:t>
            </a:r>
          </a:p>
        </p:txBody>
      </p:sp>
    </p:spTree>
    <p:extLst>
      <p:ext uri="{BB962C8B-B14F-4D97-AF65-F5344CB8AC3E}">
        <p14:creationId xmlns:p14="http://schemas.microsoft.com/office/powerpoint/2010/main" val="154999324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4276</TotalTime>
  <Words>493</Words>
  <Application>Microsoft Office PowerPoint</Application>
  <PresentationFormat>Widescreen</PresentationFormat>
  <Paragraphs>60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Century Gothic</vt:lpstr>
      <vt:lpstr>Vapor Trail</vt:lpstr>
      <vt:lpstr>Final project </vt:lpstr>
      <vt:lpstr>Introduction</vt:lpstr>
      <vt:lpstr>Plot diagram</vt:lpstr>
      <vt:lpstr>Exposition</vt:lpstr>
      <vt:lpstr>Inciting incident </vt:lpstr>
      <vt:lpstr>Rising action</vt:lpstr>
      <vt:lpstr>Climax</vt:lpstr>
      <vt:lpstr>Falling action</vt:lpstr>
      <vt:lpstr>resolution</vt:lpstr>
      <vt:lpstr>Dénouement </vt:lpstr>
      <vt:lpstr>setting</vt:lpstr>
      <vt:lpstr>Plot element</vt:lpstr>
      <vt:lpstr> Point of View, narrator, and Voice</vt:lpstr>
      <vt:lpstr>theme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project</dc:title>
  <dc:creator>Dakota McBride</dc:creator>
  <cp:lastModifiedBy>Jen Ippensen</cp:lastModifiedBy>
  <cp:revision>37</cp:revision>
  <cp:lastPrinted>2014-10-07T16:09:53Z</cp:lastPrinted>
  <dcterms:created xsi:type="dcterms:W3CDTF">2014-09-24T16:08:29Z</dcterms:created>
  <dcterms:modified xsi:type="dcterms:W3CDTF">2014-10-07T17:07:56Z</dcterms:modified>
</cp:coreProperties>
</file>